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86B1C-CE60-48AE-9E34-0565018A1295}" v="2" dt="2023-04-17T18:06:38.5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46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83CF-01F5-8F53-CB99-A82D2D00F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E1A774-713D-66CD-AFB1-88452CFB2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840FF-2F6B-BF08-84E3-BBED8FD1A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2AAD5-A9BE-B297-030A-354DAAB2F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D5B41-4CBA-555C-ACF1-94F22B9C6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52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DE451-2EB9-5BF9-C9E9-F304958C2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14862-ED15-C59B-F411-AB9E4761D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38994E-9272-3021-9D49-4035E2BE9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796C1-4FA9-7F0F-C172-102B12A87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832C3-04F6-501D-08FF-CEE1EF868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80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C3A457-BAD3-1E02-8282-224335462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111272-E547-D564-68AB-586937B568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FE270-1D12-F545-BC9F-420D8F73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E59AC3-E340-4621-C1C0-3B1640F87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BC429-9540-249C-5A00-3A65A6731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62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3EACC-C24C-A631-04D8-CA6839D7F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753D4-3F57-DFCC-DA4E-1E813658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E81E5-6E4F-557D-BC5F-E8C9ABC76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5D256-BBF8-B4C2-4422-FE366CA29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CD984-CC08-6211-AC7E-77D0B0722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489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3616D-DA1E-F3F9-2115-B7092EC04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0BA61-F127-68D2-A2AA-955C64BD4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49CD0-4550-9B25-40D1-9900791C2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7C343-8416-ECF8-7B90-A6859DB18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10B52-BB02-B8E5-B3C5-E1DC30D54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54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34BC3-3B45-C5A9-3BD6-DECFE971E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D425F-96D6-C67E-451B-2985312757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B01C92-1434-15D8-DF9D-55A174609A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DFE405-DF2E-F85D-5E8F-CFB30AE2B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D53F3-4132-B2AA-A3DC-CB7CFA597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28B59C-F105-664C-6CDB-AA40A3CF1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03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C5C47-06EC-F680-6DB2-A4B2C9690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8059E-002C-5D48-28E4-8EA221B65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157EB0-D5DC-7EE8-329B-295852EA4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1B54D1-4691-C7E4-0A0D-F0F07681E9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728FD3-E7F9-EF52-D448-A21D7B89C3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97C254-256E-F826-0F1A-CBFB464A3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E61B5D-4803-D88C-14C0-145D154F2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8E3E80-5271-11C6-211F-B2C4F410B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53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84F82-7A53-9962-2B56-0A0EB6D3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B0F499-71D9-4D87-2E24-85C0F8699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35169B-C219-16F1-3313-A0B3C09D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F4363E-4498-1A3D-D9E7-BF9130B0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12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BA0B8E-F547-B395-679E-02F4A8BCF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05CA76-6A2B-C284-2F3D-1E0C78C6E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87A526-DAFA-9578-090A-CDB26C9C1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198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300B3-E2E6-F46C-C242-6D698462F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77888-842A-9AF2-C52C-EEC660B6F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05E19C-E234-BB87-6C93-4DD76EBD1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AAB7B-1E0F-C98E-942A-914A8A9AB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6B3B2-3777-50FE-92F7-26BD965F6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68246-6D6B-70C7-F983-D179A3551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8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C2D86-87BC-A4F3-BEC9-7460703C0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34BB43-BF6C-13AB-5672-E613646E85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C8C9F8-5B57-0819-AEF7-CD471B4AE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572CF3-F1A3-68C1-633A-F26B659B9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E742A-A845-4ED0-9128-6E3C93B47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A74B70-4CA0-4A99-66B9-3D9848CAD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99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9FD75D-35DF-A3CF-D645-A97239C61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7622F-6264-0BEA-329F-DE49EA842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6474B-67AA-39E8-E1A9-4ABDCF2F4F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0D9DE-1997-48C2-A3CD-5F6C6C9F9CF3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C8D94-BD0B-3B66-6CAB-3FB06A578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A7416-3F96-BDD7-93A7-40AC98D8C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17F96-309E-4565-B9C3-DD50AB4A9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352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cid:604949452838266040523396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microsoft.com/office/2007/relationships/media" Target="../media/media4.mov"/><Relationship Id="rId11" Type="http://schemas.openxmlformats.org/officeDocument/2006/relationships/image" Target="../media/image8.png"/><Relationship Id="rId5" Type="http://schemas.microsoft.com/office/2007/relationships/media" Target="../media/media3.mov"/><Relationship Id="rId10" Type="http://schemas.openxmlformats.org/officeDocument/2006/relationships/image" Target="../media/image7.png"/><Relationship Id="rId4" Type="http://schemas.microsoft.com/office/2007/relationships/media" Target="../media/media2.mov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17BEB-1FA0-8606-1428-B31EF31A1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39630-25E4-2768-DCE6-7476EC72E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Create power point for zoom call with Tim and Ally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Have pictures so we can fully visualize the issues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Have videos end at full deformation</a:t>
            </a:r>
          </a:p>
          <a:p>
            <a:pPr lvl="1"/>
            <a:r>
              <a:rPr lang="en-US" dirty="0"/>
              <a:t>Clearly show 2,3,4 chamber designs at the same size(front, side, and isometric view)</a:t>
            </a:r>
          </a:p>
          <a:p>
            <a:pPr lvl="1"/>
            <a:r>
              <a:rPr lang="en-US" dirty="0"/>
              <a:t>Chart that shows still images of deformation vs </a:t>
            </a:r>
            <a:r>
              <a:rPr lang="en-US" dirty="0" err="1"/>
              <a:t>solidworks</a:t>
            </a:r>
            <a:r>
              <a:rPr lang="en-US" dirty="0"/>
              <a:t> results</a:t>
            </a:r>
          </a:p>
          <a:p>
            <a:pPr lvl="1"/>
            <a:r>
              <a:rPr lang="en-US" dirty="0"/>
              <a:t>Practicalities(model construction, is it us?)</a:t>
            </a:r>
          </a:p>
          <a:p>
            <a:pPr lvl="2"/>
            <a:r>
              <a:rPr lang="en-US" dirty="0"/>
              <a:t>In your printing of this, what did you learn that you would like us to incorporate in this?</a:t>
            </a:r>
          </a:p>
          <a:p>
            <a:r>
              <a:rPr lang="en-US" dirty="0"/>
              <a:t>Create Pressurizing rig</a:t>
            </a:r>
          </a:p>
          <a:p>
            <a:r>
              <a:rPr lang="en-US" dirty="0">
                <a:solidFill>
                  <a:srgbClr val="FF0000"/>
                </a:solidFill>
              </a:rPr>
              <a:t>Build pressurizing table with 5mm 2 chamber model</a:t>
            </a:r>
          </a:p>
          <a:p>
            <a:r>
              <a:rPr lang="en-US" dirty="0">
                <a:solidFill>
                  <a:srgbClr val="FF0000"/>
                </a:solidFill>
              </a:rPr>
              <a:t>Build helix to 3 revolutions make it thinner to exaggerate displacement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Why is there displacement at the fixed point</a:t>
            </a:r>
          </a:p>
          <a:p>
            <a:r>
              <a:rPr lang="en-US" dirty="0">
                <a:solidFill>
                  <a:srgbClr val="FF0000"/>
                </a:solidFill>
              </a:rPr>
              <a:t>Order Parts when we hear from Sherri</a:t>
            </a:r>
          </a:p>
          <a:p>
            <a:r>
              <a:rPr lang="en-US" dirty="0">
                <a:solidFill>
                  <a:srgbClr val="FF0000"/>
                </a:solidFill>
              </a:rPr>
              <a:t>Organize </a:t>
            </a:r>
            <a:r>
              <a:rPr lang="en-US" dirty="0" err="1">
                <a:solidFill>
                  <a:srgbClr val="FF0000"/>
                </a:solidFill>
              </a:rPr>
              <a:t>DIMLab</a:t>
            </a:r>
            <a:r>
              <a:rPr lang="en-US" dirty="0">
                <a:solidFill>
                  <a:srgbClr val="FF0000"/>
                </a:solidFill>
              </a:rPr>
              <a:t> folder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4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0B97F-3B65-11CB-CC98-B5C707274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5mm 2 Chamber Deformation Chart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F2BD59B-2FB4-A022-768A-3AAB741318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4388774"/>
              </p:ext>
            </p:extLst>
          </p:nvPr>
        </p:nvGraphicFramePr>
        <p:xfrm>
          <a:off x="2568286" y="1740041"/>
          <a:ext cx="6658842" cy="401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09807">
                  <a:extLst>
                    <a:ext uri="{9D8B030D-6E8A-4147-A177-3AD203B41FA5}">
                      <a16:colId xmlns:a16="http://schemas.microsoft.com/office/drawing/2014/main" val="2469041530"/>
                    </a:ext>
                  </a:extLst>
                </a:gridCol>
                <a:gridCol w="1109807">
                  <a:extLst>
                    <a:ext uri="{9D8B030D-6E8A-4147-A177-3AD203B41FA5}">
                      <a16:colId xmlns:a16="http://schemas.microsoft.com/office/drawing/2014/main" val="3644823355"/>
                    </a:ext>
                  </a:extLst>
                </a:gridCol>
                <a:gridCol w="1109807">
                  <a:extLst>
                    <a:ext uri="{9D8B030D-6E8A-4147-A177-3AD203B41FA5}">
                      <a16:colId xmlns:a16="http://schemas.microsoft.com/office/drawing/2014/main" val="3410359371"/>
                    </a:ext>
                  </a:extLst>
                </a:gridCol>
                <a:gridCol w="1109807">
                  <a:extLst>
                    <a:ext uri="{9D8B030D-6E8A-4147-A177-3AD203B41FA5}">
                      <a16:colId xmlns:a16="http://schemas.microsoft.com/office/drawing/2014/main" val="998597778"/>
                    </a:ext>
                  </a:extLst>
                </a:gridCol>
                <a:gridCol w="1109807">
                  <a:extLst>
                    <a:ext uri="{9D8B030D-6E8A-4147-A177-3AD203B41FA5}">
                      <a16:colId xmlns:a16="http://schemas.microsoft.com/office/drawing/2014/main" val="2813229036"/>
                    </a:ext>
                  </a:extLst>
                </a:gridCol>
                <a:gridCol w="1109807">
                  <a:extLst>
                    <a:ext uri="{9D8B030D-6E8A-4147-A177-3AD203B41FA5}">
                      <a16:colId xmlns:a16="http://schemas.microsoft.com/office/drawing/2014/main" val="3249383265"/>
                    </a:ext>
                  </a:extLst>
                </a:gridCol>
              </a:tblGrid>
              <a:tr h="3728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x,y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) disp. (mm)</a:t>
                      </a:r>
                      <a:endParaRPr lang="en-US" sz="1100" dirty="0">
                        <a:effectLst/>
                      </a:endParaRPr>
                    </a:p>
                    <a:p>
                      <a:endParaRPr 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C1 0 psi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C1 5 psi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C1 10 psi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C1 15 psi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C1 20 psi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145568"/>
                  </a:ext>
                </a:extLst>
              </a:tr>
              <a:tr h="683560">
                <a:tc>
                  <a:txBody>
                    <a:bodyPr/>
                    <a:lstStyle/>
                    <a:p>
                      <a:r>
                        <a:rPr lang="en-US" sz="1100" dirty="0"/>
                        <a:t>C2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(0, 0)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8648876"/>
                  </a:ext>
                </a:extLst>
              </a:tr>
              <a:tr h="683560">
                <a:tc>
                  <a:txBody>
                    <a:bodyPr/>
                    <a:lstStyle/>
                    <a:p>
                      <a:r>
                        <a:rPr lang="en-US" sz="1100" dirty="0"/>
                        <a:t>C2 5 psi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(2.637, -3.011)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(0, -5.986)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200865"/>
                  </a:ext>
                </a:extLst>
              </a:tr>
              <a:tr h="683560">
                <a:tc>
                  <a:txBody>
                    <a:bodyPr/>
                    <a:lstStyle/>
                    <a:p>
                      <a:r>
                        <a:rPr lang="en-US" sz="1100" dirty="0"/>
                        <a:t>C2 10 psi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(4.794, -6.099)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(2.461, -9.117)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(0, -11.56)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497029"/>
                  </a:ext>
                </a:extLst>
              </a:tr>
              <a:tr h="683560">
                <a:tc>
                  <a:txBody>
                    <a:bodyPr/>
                    <a:lstStyle/>
                    <a:p>
                      <a:r>
                        <a:rPr lang="en-US" sz="1100" dirty="0"/>
                        <a:t>C2 15 psi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(7.282, -9.271)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(4.931, -12.35)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(2.551, -15.62)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(0, -17.79)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824942"/>
                  </a:ext>
                </a:extLst>
              </a:tr>
              <a:tr h="683560">
                <a:tc>
                  <a:txBody>
                    <a:bodyPr/>
                    <a:lstStyle/>
                    <a:p>
                      <a:r>
                        <a:rPr lang="en-US" sz="1100" dirty="0"/>
                        <a:t>C2 20 psi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(9.835, -12.51)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(7.468, -15.68)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(5.065, -19.02)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(2.633, -22.44)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(0, -24.28)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278509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000DC8C-511E-1810-7917-943662E921C2}"/>
              </a:ext>
            </a:extLst>
          </p:cNvPr>
          <p:cNvSpPr txBox="1"/>
          <p:nvPr/>
        </p:nvSpPr>
        <p:spPr>
          <a:xfrm>
            <a:off x="2521150" y="5719260"/>
            <a:ext cx="5575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C1-10 C2-20 failed at 72.8%</a:t>
            </a:r>
          </a:p>
          <a:p>
            <a:r>
              <a:rPr lang="en-US" dirty="0"/>
              <a:t>C1-15 C2-20 failed at 70.2%</a:t>
            </a:r>
          </a:p>
          <a:p>
            <a:r>
              <a:rPr lang="en-US" dirty="0"/>
              <a:t>C1-20 C2-20 failed at 70.2%</a:t>
            </a:r>
          </a:p>
        </p:txBody>
      </p:sp>
    </p:spTree>
    <p:extLst>
      <p:ext uri="{BB962C8B-B14F-4D97-AF65-F5344CB8AC3E}">
        <p14:creationId xmlns:p14="http://schemas.microsoft.com/office/powerpoint/2010/main" val="295588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B2EC-0CC2-DE81-E72E-049C8323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Square Helix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4FFF5-815E-5E0B-8538-E5ABFCF43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2mm wall thickness but same </a:t>
            </a:r>
            <a:r>
              <a:rPr lang="en-US" dirty="0" err="1"/>
              <a:t>dimmensions</a:t>
            </a:r>
            <a:r>
              <a:rPr lang="en-US" dirty="0"/>
              <a:t> as last week otherwise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B4FF31-2B72-2383-E22D-37B4B09D5FE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322" y="2557044"/>
            <a:ext cx="5303679" cy="38644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4E9B27-0E33-3077-A502-9B5CFBF2830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1001" y="2557044"/>
            <a:ext cx="6627725" cy="386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929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4BE76-9EB0-C585-D5B4-078A3ABAA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Printing Issues</a:t>
            </a:r>
          </a:p>
        </p:txBody>
      </p:sp>
      <p:pic>
        <p:nvPicPr>
          <p:cNvPr id="6" name="Content Placeholder 5" descr="A picture containing metalware, tiled, lined, tile&#10;&#10;Description automatically generated">
            <a:extLst>
              <a:ext uri="{FF2B5EF4-FFF2-40B4-BE49-F238E27FC236}">
                <a16:creationId xmlns:a16="http://schemas.microsoft.com/office/drawing/2014/main" id="{DAB994DC-1918-7271-E1D4-EFC1A23119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C5FE4F-7946-B88C-2C63-9599B0D8B1B4}"/>
              </a:ext>
            </a:extLst>
          </p:cNvPr>
          <p:cNvPicPr/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7530353" y="-7452659"/>
            <a:ext cx="3657600" cy="27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5542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13C12-C299-4D4D-A1D6-1A420115F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One Chamber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64A27-00DC-8831-1FBE-0CF054AC4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5 psi">
            <a:hlinkClick r:id="" action="ppaction://media"/>
            <a:extLst>
              <a:ext uri="{FF2B5EF4-FFF2-40B4-BE49-F238E27FC236}">
                <a16:creationId xmlns:a16="http://schemas.microsoft.com/office/drawing/2014/main" id="{E97CC4A8-36B9-CAD3-6551-70FF9FC328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30504" y="1347089"/>
            <a:ext cx="2894505" cy="5145161"/>
          </a:xfrm>
          <a:prstGeom prst="rect">
            <a:avLst/>
          </a:prstGeom>
        </p:spPr>
      </p:pic>
      <p:pic>
        <p:nvPicPr>
          <p:cNvPr id="5" name="10 psi">
            <a:hlinkClick r:id="" action="ppaction://media"/>
            <a:extLst>
              <a:ext uri="{FF2B5EF4-FFF2-40B4-BE49-F238E27FC236}">
                <a16:creationId xmlns:a16="http://schemas.microsoft.com/office/drawing/2014/main" id="{6FB1865C-8D1C-0A7E-EEFC-09D74746369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end="871.3333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225360" y="1347089"/>
            <a:ext cx="2894154" cy="5145161"/>
          </a:xfrm>
          <a:prstGeom prst="rect">
            <a:avLst/>
          </a:prstGeom>
        </p:spPr>
      </p:pic>
      <p:pic>
        <p:nvPicPr>
          <p:cNvPr id="6" name="15 psi">
            <a:hlinkClick r:id="" action="ppaction://media"/>
            <a:extLst>
              <a:ext uri="{FF2B5EF4-FFF2-40B4-BE49-F238E27FC236}">
                <a16:creationId xmlns:a16="http://schemas.microsoft.com/office/drawing/2014/main" id="{25BE19FE-9E19-93CA-0D73-EB25033B90C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5">
                  <p14:trim end="1203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096000" y="1347089"/>
            <a:ext cx="2894505" cy="5145786"/>
          </a:xfrm>
          <a:prstGeom prst="rect">
            <a:avLst/>
          </a:prstGeom>
        </p:spPr>
      </p:pic>
      <p:pic>
        <p:nvPicPr>
          <p:cNvPr id="7" name="IMG-0115">
            <a:hlinkClick r:id="" action="ppaction://media"/>
            <a:extLst>
              <a:ext uri="{FF2B5EF4-FFF2-40B4-BE49-F238E27FC236}">
                <a16:creationId xmlns:a16="http://schemas.microsoft.com/office/drawing/2014/main" id="{3E6C4D7A-9F8C-7229-DC04-297B490A763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6">
                  <p14:trim end="1852.6666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990154" y="1347089"/>
            <a:ext cx="2894154" cy="5145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D40997-4D3D-AAD1-D51E-0B57A399ED3B}"/>
              </a:ext>
            </a:extLst>
          </p:cNvPr>
          <p:cNvSpPr txBox="1"/>
          <p:nvPr/>
        </p:nvSpPr>
        <p:spPr>
          <a:xfrm>
            <a:off x="4338796" y="6428938"/>
            <a:ext cx="72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psi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91A5F-7EF3-451D-6FCC-EDBD12EE2F11}"/>
              </a:ext>
            </a:extLst>
          </p:cNvPr>
          <p:cNvSpPr txBox="1"/>
          <p:nvPr/>
        </p:nvSpPr>
        <p:spPr>
          <a:xfrm>
            <a:off x="1468683" y="6424136"/>
            <a:ext cx="642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psi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821F9E-2FBB-BB96-F9F8-71E6217BBDCA}"/>
              </a:ext>
            </a:extLst>
          </p:cNvPr>
          <p:cNvSpPr txBox="1"/>
          <p:nvPr/>
        </p:nvSpPr>
        <p:spPr>
          <a:xfrm>
            <a:off x="7233301" y="6424136"/>
            <a:ext cx="72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 psi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E43E13-26FA-EF5A-148F-B3C06C2DB728}"/>
              </a:ext>
            </a:extLst>
          </p:cNvPr>
          <p:cNvSpPr txBox="1"/>
          <p:nvPr/>
        </p:nvSpPr>
        <p:spPr>
          <a:xfrm>
            <a:off x="10116049" y="6424136"/>
            <a:ext cx="72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 psi</a:t>
            </a:r>
          </a:p>
        </p:txBody>
      </p:sp>
    </p:spTree>
    <p:extLst>
      <p:ext uri="{BB962C8B-B14F-4D97-AF65-F5344CB8AC3E}">
        <p14:creationId xmlns:p14="http://schemas.microsoft.com/office/powerpoint/2010/main" val="1557009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2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0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4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4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BE080-F687-6D5E-7F68-2F6F6A1FE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E897D-CF17-1D1A-9C17-667313EC2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Make PowerPoint For Friday</a:t>
            </a:r>
          </a:p>
          <a:p>
            <a:pPr lvl="1"/>
            <a:r>
              <a:rPr lang="en-US" dirty="0"/>
              <a:t>Get more pictures of bad prints</a:t>
            </a:r>
          </a:p>
          <a:p>
            <a:pPr lvl="1"/>
            <a:r>
              <a:rPr lang="en-US" dirty="0"/>
              <a:t>What Questions need to come up?</a:t>
            </a:r>
          </a:p>
          <a:p>
            <a:pPr lvl="2"/>
            <a:r>
              <a:rPr lang="en-US" dirty="0"/>
              <a:t>What can we do for the next print? What can they do for the next print? Questions like this need to come up</a:t>
            </a:r>
          </a:p>
          <a:p>
            <a:r>
              <a:rPr lang="en-US" dirty="0"/>
              <a:t>Build Testing Rig after part delivery</a:t>
            </a:r>
          </a:p>
          <a:p>
            <a:r>
              <a:rPr lang="en-US" dirty="0"/>
              <a:t>Hopefully meeting leads to work (Fri 9:15am)</a:t>
            </a:r>
          </a:p>
          <a:p>
            <a:r>
              <a:rPr lang="en-US" dirty="0"/>
              <a:t>Helix with offset chamber and more space between layers</a:t>
            </a:r>
          </a:p>
          <a:p>
            <a:r>
              <a:rPr lang="en-US" dirty="0"/>
              <a:t>Hexagonal/Octagonal helix</a:t>
            </a:r>
          </a:p>
          <a:p>
            <a:r>
              <a:rPr lang="en-US" dirty="0"/>
              <a:t>Review assembling and animating a 4 bar mechanism connected by revolute </a:t>
            </a:r>
            <a:r>
              <a:rPr lang="en-US"/>
              <a:t>or prismatic joints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19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388</Words>
  <Application>Microsoft Office PowerPoint</Application>
  <PresentationFormat>Widescreen</PresentationFormat>
  <Paragraphs>62</Paragraphs>
  <Slides>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Last Week</vt:lpstr>
      <vt:lpstr>5mm 2 Chamber Deformation Chart</vt:lpstr>
      <vt:lpstr>Square Helix Design</vt:lpstr>
      <vt:lpstr>Printing Issues</vt:lpstr>
      <vt:lpstr>Testing One Chamber</vt:lpstr>
      <vt:lpstr>For 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Last Week</dc:title>
  <dc:creator>Patrick Hudak</dc:creator>
  <cp:lastModifiedBy>Antoine Gagne</cp:lastModifiedBy>
  <cp:revision>3</cp:revision>
  <dcterms:created xsi:type="dcterms:W3CDTF">2022-06-22T11:40:36Z</dcterms:created>
  <dcterms:modified xsi:type="dcterms:W3CDTF">2023-04-17T18:06:41Z</dcterms:modified>
</cp:coreProperties>
</file>

<file path=docProps/thumbnail.jpeg>
</file>